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18" r:id="rId5"/>
    <p:sldId id="416" r:id="rId6"/>
    <p:sldId id="417" r:id="rId7"/>
    <p:sldId id="41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DB9493-C6FD-40F9-A283-0A2AB1D37C76}" v="1" dt="2025-10-16T10:57:24.940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75" autoAdjust="0"/>
    <p:restoredTop sz="84473" autoAdjust="0"/>
  </p:normalViewPr>
  <p:slideViewPr>
    <p:cSldViewPr snapToGrid="0">
      <p:cViewPr varScale="1">
        <p:scale>
          <a:sx n="53" d="100"/>
          <a:sy n="53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 Sim" userId="4cb6837d-9a09-497c-9f5d-25fd7c715a91" providerId="ADAL" clId="{C8BBA322-CD0F-41FD-ADDF-0F86C9A51E38}"/>
    <pc:docChg chg="custSel modSld">
      <pc:chgData name="Lawrence Sim" userId="4cb6837d-9a09-497c-9f5d-25fd7c715a91" providerId="ADAL" clId="{C8BBA322-CD0F-41FD-ADDF-0F86C9A51E38}" dt="2025-09-17T00:24:50.569" v="23" actId="1036"/>
      <pc:docMkLst>
        <pc:docMk/>
      </pc:docMkLst>
      <pc:sldChg chg="addSp delSp modSp mod">
        <pc:chgData name="Lawrence Sim" userId="4cb6837d-9a09-497c-9f5d-25fd7c715a91" providerId="ADAL" clId="{C8BBA322-CD0F-41FD-ADDF-0F86C9A51E38}" dt="2025-09-17T00:23:03.214" v="10" actId="1036"/>
        <pc:sldMkLst>
          <pc:docMk/>
          <pc:sldMk cId="4277878434" sldId="417"/>
        </pc:sldMkLst>
        <pc:picChg chg="add mod">
          <ac:chgData name="Lawrence Sim" userId="4cb6837d-9a09-497c-9f5d-25fd7c715a91" providerId="ADAL" clId="{C8BBA322-CD0F-41FD-ADDF-0F86C9A51E38}" dt="2025-09-17T00:23:03.214" v="10" actId="1036"/>
          <ac:picMkLst>
            <pc:docMk/>
            <pc:sldMk cId="4277878434" sldId="417"/>
            <ac:picMk id="3" creationId="{5030C1F5-2834-D91D-9818-654AA4218AEC}"/>
          </ac:picMkLst>
        </pc:picChg>
      </pc:sldChg>
      <pc:sldChg chg="addSp delSp modSp mod">
        <pc:chgData name="Lawrence Sim" userId="4cb6837d-9a09-497c-9f5d-25fd7c715a91" providerId="ADAL" clId="{C8BBA322-CD0F-41FD-ADDF-0F86C9A51E38}" dt="2025-09-17T00:24:50.569" v="23" actId="1036"/>
        <pc:sldMkLst>
          <pc:docMk/>
          <pc:sldMk cId="4293390696" sldId="418"/>
        </pc:sldMkLst>
        <pc:picChg chg="add mod">
          <ac:chgData name="Lawrence Sim" userId="4cb6837d-9a09-497c-9f5d-25fd7c715a91" providerId="ADAL" clId="{C8BBA322-CD0F-41FD-ADDF-0F86C9A51E38}" dt="2025-09-17T00:24:50.569" v="23" actId="1036"/>
          <ac:picMkLst>
            <pc:docMk/>
            <pc:sldMk cId="4293390696" sldId="418"/>
            <ac:picMk id="3" creationId="{CFD357E7-63D4-4101-F534-090C2F591813}"/>
          </ac:picMkLst>
        </pc:picChg>
      </pc:sldChg>
    </pc:docChg>
  </pc:docChgLst>
  <pc:docChgLst>
    <pc:chgData name="Georgi Tomlinson" userId="e76ba389-74dd-4eca-9c14-31753fa7139d" providerId="ADAL" clId="{16A08A37-8542-4EA5-9490-09A5BDD0C9B5}"/>
    <pc:docChg chg="mod">
      <pc:chgData name="Georgi Tomlinson" userId="e76ba389-74dd-4eca-9c14-31753fa7139d" providerId="ADAL" clId="{16A08A37-8542-4EA5-9490-09A5BDD0C9B5}" dt="2025-10-16T10:57:30.227" v="0" actId="33475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EE863-F559-5303-6DEB-C09E1E392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123A0C-512E-14BE-F6F1-FF5D52F26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2D772-016C-ACEE-C339-39739DB37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Resource:</a:t>
            </a:r>
          </a:p>
          <a:p>
            <a:r>
              <a:rPr lang="en-AU" dirty="0"/>
              <a:t>Use Worksheet 3.6 for this session.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82F4-9A73-54E4-93C4-92EE3C163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30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D7AE1-0A24-69B6-DC03-092C1DB6A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8DB2D8-8228-102C-44C4-C9DE49A831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112515-E17D-1E20-5897-31E698A97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Resource:</a:t>
            </a:r>
          </a:p>
          <a:p>
            <a:r>
              <a:rPr lang="en-AU" dirty="0"/>
              <a:t>Use Worksheet 3.6 for this session.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79E76D-62DC-B20E-2A22-B7D804010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8657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B6AED-A6A3-D883-EAE9-C4222A88F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A0F00C-C464-6BA1-339B-1F38192823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1D57AB-ABC5-26EB-6ECF-D4B3683DCE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Resource:</a:t>
            </a:r>
          </a:p>
          <a:p>
            <a:r>
              <a:rPr lang="en-AU"/>
              <a:t>Use Worksheet 3.6 for this session.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8E4DC5-CCB4-7D40-2B06-5821415A06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402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typing on a computer&#10;&#10;AI-generated content may be incorrect.">
            <a:extLst>
              <a:ext uri="{FF2B5EF4-FFF2-40B4-BE49-F238E27FC236}">
                <a16:creationId xmlns:a16="http://schemas.microsoft.com/office/drawing/2014/main" id="{44B8C4D9-0B73-F591-E927-1CCAA20E674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BAC171-F252-7AFC-EFED-EEB0DB96B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709690"/>
            <a:ext cx="8813411" cy="737501"/>
          </a:xfrm>
        </p:spPr>
        <p:txBody>
          <a:bodyPr/>
          <a:lstStyle/>
          <a:p>
            <a:r>
              <a:rPr lang="en-US" sz="4800" dirty="0"/>
              <a:t>Interpret Meat Mallet Drawing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BFFE47-47D8-B7DD-EBC2-5D63C2EE2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 dirty="0"/>
              <a:t>Module 3.6</a:t>
            </a:r>
          </a:p>
        </p:txBody>
      </p:sp>
    </p:spTree>
    <p:extLst>
      <p:ext uri="{BB962C8B-B14F-4D97-AF65-F5344CB8AC3E}">
        <p14:creationId xmlns:p14="http://schemas.microsoft.com/office/powerpoint/2010/main" val="895955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DED58-6FB7-ED9B-1B4C-EA8BD856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C2FF3A-B550-DF6B-82F0-64666846A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748166" cy="524553"/>
          </a:xfrm>
        </p:spPr>
        <p:txBody>
          <a:bodyPr/>
          <a:lstStyle/>
          <a:p>
            <a:r>
              <a:rPr lang="en-US" dirty="0"/>
              <a:t>Group Project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928A19-343B-00B9-0479-430DF3B89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US" dirty="0"/>
              <a:t>Meat Mallet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3B92D8-4C8E-5671-A46D-A51B8FDCD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30" y="1586508"/>
            <a:ext cx="7262539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94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C9C51-2367-C5A2-6F17-CB0D779D4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40E0061-EB18-F0F2-EC25-F587C8744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748166" cy="524553"/>
          </a:xfrm>
        </p:spPr>
        <p:txBody>
          <a:bodyPr/>
          <a:lstStyle/>
          <a:p>
            <a:r>
              <a:rPr lang="en-US" dirty="0"/>
              <a:t>Group Project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AF4658-89E6-DC1C-62E1-DCB7098DA6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US" dirty="0"/>
              <a:t>Meat Mallet</a:t>
            </a:r>
          </a:p>
        </p:txBody>
      </p:sp>
      <p:pic>
        <p:nvPicPr>
          <p:cNvPr id="3" name="Picture 2" descr="A blueprint of a mechanical design&#10;&#10;AI-generated content may be incorrect.">
            <a:extLst>
              <a:ext uri="{FF2B5EF4-FFF2-40B4-BE49-F238E27FC236}">
                <a16:creationId xmlns:a16="http://schemas.microsoft.com/office/drawing/2014/main" id="{5030C1F5-2834-D91D-9818-654AA4218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613" y="1457838"/>
            <a:ext cx="7243416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78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F8DEF-AE44-B220-0921-85A1B9B19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144C208-CC61-0B68-3C42-B0034A5A1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748166" cy="524553"/>
          </a:xfrm>
        </p:spPr>
        <p:txBody>
          <a:bodyPr/>
          <a:lstStyle/>
          <a:p>
            <a:r>
              <a:rPr lang="en-US" dirty="0"/>
              <a:t>Group Project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7A9DAA2-6160-7173-1112-A5AB254E30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US" dirty="0"/>
              <a:t>Meat Mallet</a:t>
            </a:r>
          </a:p>
        </p:txBody>
      </p:sp>
      <p:pic>
        <p:nvPicPr>
          <p:cNvPr id="3" name="Picture 2" descr="A blueprint of a meat tool&#10;&#10;AI-generated content may be incorrect.">
            <a:extLst>
              <a:ext uri="{FF2B5EF4-FFF2-40B4-BE49-F238E27FC236}">
                <a16:creationId xmlns:a16="http://schemas.microsoft.com/office/drawing/2014/main" id="{CFD357E7-63D4-4101-F534-090C2F591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613" y="1490255"/>
            <a:ext cx="7243416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90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1316C8-36AF-43B3-A1BD-25209DF767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b695005b-d803-47f4-974f-abac8cfe93be"/>
    <ds:schemaRef ds:uri="ef15ea92-d665-4eb4-91e3-7ae34e5e03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7286</TotalTime>
  <Words>48</Words>
  <Application>Microsoft Office PowerPoint</Application>
  <PresentationFormat>Widescreen</PresentationFormat>
  <Paragraphs>17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Aptos</vt:lpstr>
      <vt:lpstr>Office Theme</vt:lpstr>
      <vt:lpstr>Interpret Meat Mallet Drawing</vt:lpstr>
      <vt:lpstr>Group Project</vt:lpstr>
      <vt:lpstr>Group Project</vt:lpstr>
      <vt:lpstr>Group Project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28</cp:revision>
  <dcterms:created xsi:type="dcterms:W3CDTF">2023-10-22T03:23:40Z</dcterms:created>
  <dcterms:modified xsi:type="dcterms:W3CDTF">2025-10-16T10:57:30Z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Thumbnail">
    <vt:lpwstr>, </vt:lpwstr>
  </property>
  <property fmtid="{D5CDD505-2E9C-101B-9397-08002B2CF9AE}" pid="12" name="xd_ProgID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  <property fmtid="{D5CDD505-2E9C-101B-9397-08002B2CF9AE}" pid="17" name="xd_Signature">
    <vt:bool>false</vt:bool>
  </property>
  <property fmtid="{D5CDD505-2E9C-101B-9397-08002B2CF9AE}" pid="18" name="MSIP_Label_defa4170-0d19-0005-0004-bc88714345d2_Enabled">
    <vt:lpwstr>true</vt:lpwstr>
  </property>
  <property fmtid="{D5CDD505-2E9C-101B-9397-08002B2CF9AE}" pid="19" name="MSIP_Label_defa4170-0d19-0005-0004-bc88714345d2_SetDate">
    <vt:lpwstr>2025-10-16T10:57:30Z</vt:lpwstr>
  </property>
  <property fmtid="{D5CDD505-2E9C-101B-9397-08002B2CF9AE}" pid="20" name="MSIP_Label_defa4170-0d19-0005-0004-bc88714345d2_Method">
    <vt:lpwstr>Standard</vt:lpwstr>
  </property>
  <property fmtid="{D5CDD505-2E9C-101B-9397-08002B2CF9AE}" pid="21" name="MSIP_Label_defa4170-0d19-0005-0004-bc88714345d2_Name">
    <vt:lpwstr>defa4170-0d19-0005-0004-bc88714345d2</vt:lpwstr>
  </property>
  <property fmtid="{D5CDD505-2E9C-101B-9397-08002B2CF9AE}" pid="22" name="MSIP_Label_defa4170-0d19-0005-0004-bc88714345d2_SiteId">
    <vt:lpwstr>c5ccd573-ff69-4ff8-ada6-359bd6300982</vt:lpwstr>
  </property>
  <property fmtid="{D5CDD505-2E9C-101B-9397-08002B2CF9AE}" pid="23" name="MSIP_Label_defa4170-0d19-0005-0004-bc88714345d2_ActionId">
    <vt:lpwstr>cf8802b5-8bf1-4a07-8d20-1ddcf0a1a0e9</vt:lpwstr>
  </property>
  <property fmtid="{D5CDD505-2E9C-101B-9397-08002B2CF9AE}" pid="24" name="MSIP_Label_defa4170-0d19-0005-0004-bc88714345d2_ContentBits">
    <vt:lpwstr>0</vt:lpwstr>
  </property>
  <property fmtid="{D5CDD505-2E9C-101B-9397-08002B2CF9AE}" pid="25" name="MSIP_Label_defa4170-0d19-0005-0004-bc88714345d2_Tag">
    <vt:lpwstr>10, 3, 0, 1</vt:lpwstr>
  </property>
</Properties>
</file>